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00" autoAdjust="0"/>
    <p:restoredTop sz="82579" autoAdjust="0"/>
  </p:normalViewPr>
  <p:slideViewPr>
    <p:cSldViewPr snapToGrid="0">
      <p:cViewPr>
        <p:scale>
          <a:sx n="83" d="100"/>
          <a:sy n="83" d="100"/>
        </p:scale>
        <p:origin x="156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2018年3月29日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2018年3月29日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2018/3/29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principles.html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verbalizing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proposals and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 and 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 and 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Priorities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 and 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non-verbalized troubles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Verbalizing their troubles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will be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start of collaboration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 and 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Validate ideas </a:t>
            </a:r>
            <a:r>
              <a:rPr lang="en-US" altLang="ja-JP" sz="2800" dirty="0" smtClean="0">
                <a:solidFill>
                  <a:srgbClr val="44C404"/>
                </a:solidFill>
              </a:rPr>
              <a:t>by working with </a:t>
            </a:r>
            <a:r>
              <a:rPr lang="en-US" altLang="ja-JP" sz="2800" dirty="0">
                <a:solidFill>
                  <a:srgbClr val="44C404"/>
                </a:solidFill>
              </a:rPr>
              <a:t>developers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QAs</a:t>
            </a:r>
            <a:endParaRPr lang="ja-JP" altLang="en-US" sz="28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 and verbalize needs</a:t>
            </a:r>
            <a:endParaRPr lang="ja-JP" altLang="en-US" sz="32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64957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スクリーンショット 2018-03-28 午後8.15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903775"/>
            <a:ext cx="8610600" cy="26289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activities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2803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products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4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Developers/QAs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Autofit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have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experiences of SET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 widely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I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3206</TotalTime>
  <Words>940</Words>
  <Application>Microsoft Macintosh PowerPoint</Application>
  <PresentationFormat>画面に合わせる (4:3)</PresentationFormat>
  <Paragraphs>392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An Agile Way As an SET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Solutions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5100</cp:revision>
  <dcterms:created xsi:type="dcterms:W3CDTF">2016-11-21T06:16:44Z</dcterms:created>
  <dcterms:modified xsi:type="dcterms:W3CDTF">2018-03-29T02:27:23Z</dcterms:modified>
</cp:coreProperties>
</file>